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Modular" charset="1" panose="00000800000000000000"/>
      <p:regular r:id="rId10"/>
    </p:embeddedFont>
    <p:embeddedFont>
      <p:font typeface="jf-openhuninn-1.1" charset="1" panose="020F05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-4387000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26178" y="2879701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59672" y="636556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73200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5352" y="3864656"/>
            <a:ext cx="5476282" cy="5469436"/>
          </a:xfrm>
          <a:custGeom>
            <a:avLst/>
            <a:gdLst/>
            <a:ahLst/>
            <a:cxnLst/>
            <a:rect r="r" b="b" t="t" l="l"/>
            <a:pathLst>
              <a:path h="5469436" w="5476282">
                <a:moveTo>
                  <a:pt x="0" y="0"/>
                </a:moveTo>
                <a:lnTo>
                  <a:pt x="5476282" y="0"/>
                </a:lnTo>
                <a:lnTo>
                  <a:pt x="5476282" y="5469437"/>
                </a:lnTo>
                <a:lnTo>
                  <a:pt x="0" y="5469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1783018" y="1028700"/>
            <a:ext cx="5476282" cy="5469436"/>
          </a:xfrm>
          <a:custGeom>
            <a:avLst/>
            <a:gdLst/>
            <a:ahLst/>
            <a:cxnLst/>
            <a:rect r="r" b="b" t="t" l="l"/>
            <a:pathLst>
              <a:path h="5469436" w="5476282">
                <a:moveTo>
                  <a:pt x="5476282" y="5469436"/>
                </a:moveTo>
                <a:lnTo>
                  <a:pt x="0" y="5469436"/>
                </a:lnTo>
                <a:lnTo>
                  <a:pt x="0" y="0"/>
                </a:lnTo>
                <a:lnTo>
                  <a:pt x="5476282" y="0"/>
                </a:lnTo>
                <a:lnTo>
                  <a:pt x="5476282" y="5469436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30787" y="6962654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0"/>
                </a:moveTo>
                <a:lnTo>
                  <a:pt x="6114426" y="0"/>
                </a:lnTo>
                <a:lnTo>
                  <a:pt x="6114426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-3282685" y="-3618279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3694" y="2552531"/>
            <a:ext cx="1222659" cy="1384759"/>
          </a:xfrm>
          <a:custGeom>
            <a:avLst/>
            <a:gdLst/>
            <a:ahLst/>
            <a:cxnLst/>
            <a:rect r="r" b="b" t="t" l="l"/>
            <a:pathLst>
              <a:path h="1384759" w="1222659">
                <a:moveTo>
                  <a:pt x="0" y="0"/>
                </a:moveTo>
                <a:lnTo>
                  <a:pt x="1222659" y="0"/>
                </a:lnTo>
                <a:lnTo>
                  <a:pt x="1222659" y="1384759"/>
                </a:lnTo>
                <a:lnTo>
                  <a:pt x="0" y="1384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415132" y="6599375"/>
            <a:ext cx="1222659" cy="1384759"/>
          </a:xfrm>
          <a:custGeom>
            <a:avLst/>
            <a:gdLst/>
            <a:ahLst/>
            <a:cxnLst/>
            <a:rect r="r" b="b" t="t" l="l"/>
            <a:pathLst>
              <a:path h="1384759" w="1222659">
                <a:moveTo>
                  <a:pt x="1222659" y="0"/>
                </a:moveTo>
                <a:lnTo>
                  <a:pt x="0" y="0"/>
                </a:lnTo>
                <a:lnTo>
                  <a:pt x="0" y="1384758"/>
                </a:lnTo>
                <a:lnTo>
                  <a:pt x="1222659" y="1384758"/>
                </a:lnTo>
                <a:lnTo>
                  <a:pt x="122265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669928" y="3244911"/>
            <a:ext cx="10356533" cy="4046843"/>
            <a:chOff x="0" y="0"/>
            <a:chExt cx="2651271" cy="10359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51272" cy="1035991"/>
            </a:xfrm>
            <a:custGeom>
              <a:avLst/>
              <a:gdLst/>
              <a:ahLst/>
              <a:cxnLst/>
              <a:rect r="r" b="b" t="t" l="l"/>
              <a:pathLst>
                <a:path h="1035991" w="2651272">
                  <a:moveTo>
                    <a:pt x="52328" y="0"/>
                  </a:moveTo>
                  <a:lnTo>
                    <a:pt x="2598944" y="0"/>
                  </a:lnTo>
                  <a:cubicBezTo>
                    <a:pt x="2627843" y="0"/>
                    <a:pt x="2651272" y="23428"/>
                    <a:pt x="2651272" y="52328"/>
                  </a:cubicBezTo>
                  <a:lnTo>
                    <a:pt x="2651272" y="983664"/>
                  </a:lnTo>
                  <a:cubicBezTo>
                    <a:pt x="2651272" y="997542"/>
                    <a:pt x="2645758" y="1010852"/>
                    <a:pt x="2635945" y="1020665"/>
                  </a:cubicBezTo>
                  <a:cubicBezTo>
                    <a:pt x="2626132" y="1030478"/>
                    <a:pt x="2612822" y="1035991"/>
                    <a:pt x="2598944" y="1035991"/>
                  </a:cubicBezTo>
                  <a:lnTo>
                    <a:pt x="52328" y="1035991"/>
                  </a:lnTo>
                  <a:cubicBezTo>
                    <a:pt x="38450" y="1035991"/>
                    <a:pt x="25140" y="1030478"/>
                    <a:pt x="15326" y="1020665"/>
                  </a:cubicBezTo>
                  <a:cubicBezTo>
                    <a:pt x="5513" y="1010852"/>
                    <a:pt x="0" y="997542"/>
                    <a:pt x="0" y="983664"/>
                  </a:cubicBezTo>
                  <a:lnTo>
                    <a:pt x="0" y="52328"/>
                  </a:lnTo>
                  <a:cubicBezTo>
                    <a:pt x="0" y="38450"/>
                    <a:pt x="5513" y="25140"/>
                    <a:pt x="15326" y="15326"/>
                  </a:cubicBezTo>
                  <a:cubicBezTo>
                    <a:pt x="25140" y="5513"/>
                    <a:pt x="38450" y="0"/>
                    <a:pt x="523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FFFFFF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193694" y="4470948"/>
            <a:ext cx="11309001" cy="173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8"/>
              </a:lnSpc>
            </a:pPr>
            <a:r>
              <a:rPr lang="en-US" sz="12363">
                <a:solidFill>
                  <a:srgbClr val="F3BE66"/>
                </a:solidFill>
                <a:ea typeface="HK Modular Bold"/>
              </a:rPr>
              <a:t>專題方向更動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245860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79691" y="8292183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459095" y="-4434396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04907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88467" y="-2972336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99770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3900" y="3406263"/>
            <a:ext cx="2847992" cy="2847992"/>
          </a:xfrm>
          <a:custGeom>
            <a:avLst/>
            <a:gdLst/>
            <a:ahLst/>
            <a:cxnLst/>
            <a:rect r="r" b="b" t="t" l="l"/>
            <a:pathLst>
              <a:path h="2847992" w="2847992">
                <a:moveTo>
                  <a:pt x="0" y="0"/>
                </a:moveTo>
                <a:lnTo>
                  <a:pt x="2847992" y="0"/>
                </a:lnTo>
                <a:lnTo>
                  <a:pt x="2847992" y="2847992"/>
                </a:lnTo>
                <a:lnTo>
                  <a:pt x="0" y="284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02860" y="3198118"/>
            <a:ext cx="2884809" cy="3264281"/>
          </a:xfrm>
          <a:custGeom>
            <a:avLst/>
            <a:gdLst/>
            <a:ahLst/>
            <a:cxnLst/>
            <a:rect r="r" b="b" t="t" l="l"/>
            <a:pathLst>
              <a:path h="3264281" w="2884809">
                <a:moveTo>
                  <a:pt x="0" y="0"/>
                </a:moveTo>
                <a:lnTo>
                  <a:pt x="2884808" y="0"/>
                </a:lnTo>
                <a:lnTo>
                  <a:pt x="2884808" y="3264281"/>
                </a:lnTo>
                <a:lnTo>
                  <a:pt x="0" y="32642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32096" y="6987238"/>
            <a:ext cx="1371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43307" y="6987238"/>
            <a:ext cx="1371600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71280" y="6987238"/>
            <a:ext cx="2399854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87872" y="6393356"/>
            <a:ext cx="21336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上傳爬蟲程式碼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59660" y="4235902"/>
            <a:ext cx="24384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6662" y="3623863"/>
            <a:ext cx="489016" cy="255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6"/>
              </a:lnSpc>
            </a:pPr>
            <a:r>
              <a:rPr lang="en-US" sz="3247">
                <a:solidFill>
                  <a:srgbClr val="FFFFFF"/>
                </a:solidFill>
                <a:ea typeface="jf-openhuninn-1.1 Bold"/>
              </a:rPr>
              <a:t>三　系統介紹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5233" y="648969"/>
            <a:ext cx="3617534" cy="12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3BE66"/>
                </a:solidFill>
                <a:ea typeface="jf-openhuninn-1.1 Bold"/>
              </a:rPr>
              <a:t>系統功能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389372" y="5943595"/>
            <a:ext cx="1546367" cy="16378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1705633" y="5143500"/>
            <a:ext cx="1546454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221472" y="2983661"/>
            <a:ext cx="3907037" cy="390702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flipH="true">
            <a:off x="5390042" y="5143500"/>
            <a:ext cx="1546454" cy="0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V="true">
            <a:off x="11706389" y="5863973"/>
            <a:ext cx="1546367" cy="16378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5553669" y="4235902"/>
            <a:ext cx="12192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95567" y="6405249"/>
            <a:ext cx="39624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提供爬蟲程式碼、爬好的資料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00699" y="7828398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0"/>
                </a:moveTo>
                <a:lnTo>
                  <a:pt x="6114427" y="0"/>
                </a:lnTo>
                <a:lnTo>
                  <a:pt x="6114427" y="7035428"/>
                </a:lnTo>
                <a:lnTo>
                  <a:pt x="0" y="703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05207" y="-503148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2603309" y="-4850808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9"/>
                </a:moveTo>
                <a:lnTo>
                  <a:pt x="6114427" y="7035429"/>
                </a:lnTo>
                <a:lnTo>
                  <a:pt x="6114427" y="0"/>
                </a:lnTo>
                <a:lnTo>
                  <a:pt x="0" y="0"/>
                </a:lnTo>
                <a:lnTo>
                  <a:pt x="0" y="70354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26839" y="3256007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8" y="0"/>
                </a:lnTo>
                <a:lnTo>
                  <a:pt x="12757198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099770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3752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206737" y="4043122"/>
            <a:ext cx="467335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jf-openhuninn-1.1 Bold"/>
              </a:rPr>
              <a:t>商業規劃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667121">
            <a:off x="9648064" y="2359217"/>
            <a:ext cx="3944722" cy="3939791"/>
          </a:xfrm>
          <a:custGeom>
            <a:avLst/>
            <a:gdLst/>
            <a:ahLst/>
            <a:cxnLst/>
            <a:rect r="r" b="b" t="t" l="l"/>
            <a:pathLst>
              <a:path h="3939791" w="3944722">
                <a:moveTo>
                  <a:pt x="3944722" y="3939791"/>
                </a:moveTo>
                <a:lnTo>
                  <a:pt x="0" y="3939791"/>
                </a:lnTo>
                <a:lnTo>
                  <a:pt x="0" y="0"/>
                </a:lnTo>
                <a:lnTo>
                  <a:pt x="3944722" y="0"/>
                </a:lnTo>
                <a:lnTo>
                  <a:pt x="3944722" y="3939791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572" y="5372177"/>
            <a:ext cx="1718330" cy="1716182"/>
          </a:xfrm>
          <a:custGeom>
            <a:avLst/>
            <a:gdLst/>
            <a:ahLst/>
            <a:cxnLst/>
            <a:rect r="r" b="b" t="t" l="l"/>
            <a:pathLst>
              <a:path h="1716182" w="1718330">
                <a:moveTo>
                  <a:pt x="0" y="0"/>
                </a:moveTo>
                <a:lnTo>
                  <a:pt x="1718330" y="0"/>
                </a:lnTo>
                <a:lnTo>
                  <a:pt x="1718330" y="1716182"/>
                </a:lnTo>
                <a:lnTo>
                  <a:pt x="0" y="1716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3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6981" y="2458602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8"/>
                </a:lnTo>
                <a:lnTo>
                  <a:pt x="0" y="1275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779691" y="8292183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6114426" y="0"/>
                </a:moveTo>
                <a:lnTo>
                  <a:pt x="0" y="0"/>
                </a:lnTo>
                <a:lnTo>
                  <a:pt x="0" y="7035428"/>
                </a:lnTo>
                <a:lnTo>
                  <a:pt x="6114426" y="7035428"/>
                </a:lnTo>
                <a:lnTo>
                  <a:pt x="6114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721058" y="-4051767"/>
            <a:ext cx="6114427" cy="7035428"/>
          </a:xfrm>
          <a:custGeom>
            <a:avLst/>
            <a:gdLst/>
            <a:ahLst/>
            <a:cxnLst/>
            <a:rect r="r" b="b" t="t" l="l"/>
            <a:pathLst>
              <a:path h="7035428" w="6114427">
                <a:moveTo>
                  <a:pt x="0" y="7035428"/>
                </a:moveTo>
                <a:lnTo>
                  <a:pt x="6114427" y="7035428"/>
                </a:lnTo>
                <a:lnTo>
                  <a:pt x="6114427" y="0"/>
                </a:lnTo>
                <a:lnTo>
                  <a:pt x="0" y="0"/>
                </a:lnTo>
                <a:lnTo>
                  <a:pt x="0" y="70354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04907" y="740729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488467" y="-2972336"/>
            <a:ext cx="12757198" cy="12757198"/>
          </a:xfrm>
          <a:custGeom>
            <a:avLst/>
            <a:gdLst/>
            <a:ahLst/>
            <a:cxnLst/>
            <a:rect r="r" b="b" t="t" l="l"/>
            <a:pathLst>
              <a:path h="12757198" w="12757198">
                <a:moveTo>
                  <a:pt x="0" y="0"/>
                </a:moveTo>
                <a:lnTo>
                  <a:pt x="12757197" y="0"/>
                </a:lnTo>
                <a:lnTo>
                  <a:pt x="12757197" y="12757197"/>
                </a:lnTo>
                <a:lnTo>
                  <a:pt x="0" y="1275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99770" y="-503148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2736" y="3171574"/>
            <a:ext cx="2251604" cy="2251604"/>
          </a:xfrm>
          <a:custGeom>
            <a:avLst/>
            <a:gdLst/>
            <a:ahLst/>
            <a:cxnLst/>
            <a:rect r="r" b="b" t="t" l="l"/>
            <a:pathLst>
              <a:path h="2251604" w="2251604">
                <a:moveTo>
                  <a:pt x="0" y="0"/>
                </a:moveTo>
                <a:lnTo>
                  <a:pt x="2251604" y="0"/>
                </a:lnTo>
                <a:lnTo>
                  <a:pt x="2251604" y="2251605"/>
                </a:lnTo>
                <a:lnTo>
                  <a:pt x="0" y="2251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53290" y="3171574"/>
            <a:ext cx="1829328" cy="2069961"/>
          </a:xfrm>
          <a:custGeom>
            <a:avLst/>
            <a:gdLst/>
            <a:ahLst/>
            <a:cxnLst/>
            <a:rect r="r" b="b" t="t" l="l"/>
            <a:pathLst>
              <a:path h="2069961" w="1829328">
                <a:moveTo>
                  <a:pt x="0" y="0"/>
                </a:moveTo>
                <a:lnTo>
                  <a:pt x="1829327" y="0"/>
                </a:lnTo>
                <a:lnTo>
                  <a:pt x="1829327" y="2069961"/>
                </a:lnTo>
                <a:lnTo>
                  <a:pt x="0" y="206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6203" y="5423227"/>
            <a:ext cx="1304671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受託者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52572" y="5423227"/>
            <a:ext cx="1304671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ea typeface="jf-openhuninn-1.1 Bold"/>
              </a:rPr>
              <a:t>委託者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16431" y="5423227"/>
            <a:ext cx="2282749" cy="58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4"/>
              </a:lnSpc>
              <a:spcBef>
                <a:spcPct val="0"/>
              </a:spcBef>
            </a:pPr>
            <a:r>
              <a:rPr lang="en-US" sz="3424">
                <a:solidFill>
                  <a:srgbClr val="FFFFFF"/>
                </a:solidFill>
                <a:latin typeface="jf-openhuninn-1.1 Bold"/>
              </a:rPr>
              <a:t>ICRAWLER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73724" y="5023579"/>
            <a:ext cx="2029488" cy="3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上傳爬蟲程式碼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82866" y="3140968"/>
            <a:ext cx="24384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客製化的爬蟲要求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6662" y="3623863"/>
            <a:ext cx="489016" cy="255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6"/>
              </a:lnSpc>
            </a:pPr>
            <a:r>
              <a:rPr lang="en-US" sz="3247">
                <a:solidFill>
                  <a:srgbClr val="FFFFFF"/>
                </a:solidFill>
                <a:ea typeface="jf-openhuninn-1.1 Bold"/>
              </a:rPr>
              <a:t>三　系統介紹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39584" y="477519"/>
            <a:ext cx="1808831" cy="121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3BE66"/>
                </a:solidFill>
                <a:ea typeface="jf-openhuninn-1.1 Bold"/>
              </a:rPr>
              <a:t>營利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5260512" y="4589028"/>
            <a:ext cx="1470910" cy="1557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11268560" y="3827975"/>
            <a:ext cx="1470992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160090" y="2002354"/>
            <a:ext cx="3395432" cy="3395418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flipH="true">
            <a:off x="5261149" y="3827975"/>
            <a:ext cx="1470992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V="true">
            <a:off x="11269280" y="4513291"/>
            <a:ext cx="1470910" cy="1557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5406885" y="3121122"/>
            <a:ext cx="1219200" cy="41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ea typeface="jf-openhuninn-1.1 Bold"/>
              </a:rPr>
              <a:t>客戶需求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17541" y="5034892"/>
            <a:ext cx="3769048" cy="3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提供爬蟲程式碼、爬好的資料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2000266" y="6010195"/>
            <a:ext cx="3600" cy="1006516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1005351" y="7226499"/>
            <a:ext cx="1993430" cy="1522240"/>
          </a:xfrm>
          <a:custGeom>
            <a:avLst/>
            <a:gdLst/>
            <a:ahLst/>
            <a:cxnLst/>
            <a:rect r="r" b="b" t="t" l="l"/>
            <a:pathLst>
              <a:path h="1522240" w="1993430">
                <a:moveTo>
                  <a:pt x="0" y="0"/>
                </a:moveTo>
                <a:lnTo>
                  <a:pt x="1993429" y="0"/>
                </a:lnTo>
                <a:lnTo>
                  <a:pt x="1993429" y="1522240"/>
                </a:lnTo>
                <a:lnTo>
                  <a:pt x="0" y="1522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7688" r="-7339" b="-2287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291262" y="8910664"/>
            <a:ext cx="1449634" cy="388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ea typeface="jf-openhuninn-1.1 Bold"/>
              </a:rPr>
              <a:t>平台使用費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DAFkewrqE74</dc:identifier>
  <dcterms:modified xsi:type="dcterms:W3CDTF">2011-08-01T06:04:30Z</dcterms:modified>
  <cp:revision>1</cp:revision>
  <dc:title>畢業專題PPT  第2次</dc:title>
</cp:coreProperties>
</file>